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354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1C72B-85C4-45AC-A803-18E2AD58074B}" type="datetimeFigureOut">
              <a:rPr lang="es-MX" smtClean="0"/>
              <a:pPr/>
              <a:t>20/08/2014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24810-C647-4882-A2D1-C632FE0C49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rtel2014.png"/>
          <p:cNvPicPr>
            <a:picLocks noChangeAspect="1"/>
          </p:cNvPicPr>
          <p:nvPr/>
        </p:nvPicPr>
        <p:blipFill>
          <a:blip r:embed="rId2">
            <a:alphaModFix amt="49000"/>
          </a:blip>
          <a:stretch>
            <a:fillRect/>
          </a:stretch>
        </p:blipFill>
        <p:spPr>
          <a:xfrm>
            <a:off x="1563778" y="1814059"/>
            <a:ext cx="3730443" cy="6034541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04664" y="971600"/>
            <a:ext cx="6192688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CCCJS-DPC-FI-F-01-2014</a:t>
            </a:r>
          </a:p>
          <a:p>
            <a:pPr algn="r"/>
            <a:endParaRPr lang="en-US" sz="1200" dirty="0" smtClean="0"/>
          </a:p>
          <a:p>
            <a:pPr algn="ctr"/>
            <a:r>
              <a:rPr lang="en-US" sz="1600" b="1" dirty="0" smtClean="0"/>
              <a:t>FICHA DE INSCRIPCIÓN</a:t>
            </a:r>
          </a:p>
          <a:p>
            <a:pPr algn="r"/>
            <a:endParaRPr lang="en-US" sz="1200" dirty="0" smtClean="0"/>
          </a:p>
          <a:p>
            <a:pPr algn="r"/>
            <a:r>
              <a:rPr lang="en-US" sz="1200" dirty="0" smtClean="0"/>
              <a:t>Tuxtla  Gutiérrez, Chiapas; a           de                 el </a:t>
            </a:r>
            <a:r>
              <a:rPr lang="en-US" sz="1200" dirty="0" err="1" smtClean="0"/>
              <a:t>año</a:t>
            </a:r>
            <a:r>
              <a:rPr lang="en-US" sz="1200" dirty="0" smtClean="0"/>
              <a:t> 2014</a:t>
            </a:r>
          </a:p>
          <a:p>
            <a:pPr algn="ctr"/>
            <a:endParaRPr lang="en-US" sz="1200" dirty="0"/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TALLER:	</a:t>
            </a:r>
            <a:r>
              <a:rPr lang="es-ES" sz="1200" u="sng" dirty="0" smtClean="0"/>
              <a:t>________________________________</a:t>
            </a:r>
            <a:r>
              <a:rPr lang="es-ES" sz="1200" dirty="0" smtClean="0"/>
              <a:t>__________________________________                             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INSTRUCTOR:	______________________________</a:t>
            </a:r>
            <a:r>
              <a:rPr lang="es-ES" sz="1200" u="sng" dirty="0" smtClean="0"/>
              <a:t>___</a:t>
            </a:r>
            <a:r>
              <a:rPr lang="es-ES" sz="1200" dirty="0" smtClean="0"/>
              <a:t>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DIA Y HORARIO DEL TALLER:	__________________</a:t>
            </a:r>
            <a:r>
              <a:rPr lang="es-ES" sz="1200" u="sng" dirty="0" smtClean="0"/>
              <a:t>__</a:t>
            </a:r>
            <a:r>
              <a:rPr lang="es-ES" sz="1200" dirty="0" smtClean="0"/>
              <a:t>__________________________________</a:t>
            </a:r>
          </a:p>
          <a:p>
            <a:pPr algn="just">
              <a:lnSpc>
                <a:spcPct val="150000"/>
              </a:lnSpc>
            </a:pPr>
            <a:endParaRPr lang="es-ES" sz="1200" dirty="0"/>
          </a:p>
          <a:p>
            <a:pPr algn="ctr">
              <a:lnSpc>
                <a:spcPct val="150000"/>
              </a:lnSpc>
            </a:pPr>
            <a:r>
              <a:rPr lang="es-ES" sz="1200" b="1" dirty="0" smtClean="0"/>
              <a:t>DATOS PERSONALES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NOMBRE DEL ALUMNO:	__________________</a:t>
            </a:r>
            <a:r>
              <a:rPr lang="es-ES" sz="1200" u="sng" dirty="0" smtClean="0"/>
              <a:t>__</a:t>
            </a:r>
            <a:r>
              <a:rPr lang="es-ES" sz="1200" dirty="0" smtClean="0"/>
              <a:t>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GRADO DE ESCOLARIDAD:	__________</a:t>
            </a:r>
            <a:r>
              <a:rPr lang="es-ES" sz="1200" u="sng" dirty="0" smtClean="0"/>
              <a:t>__</a:t>
            </a:r>
            <a:r>
              <a:rPr lang="es-ES" sz="1200" dirty="0" smtClean="0"/>
              <a:t>____________ EDAD:___________</a:t>
            </a:r>
            <a:r>
              <a:rPr lang="es-ES" sz="1200" u="sng" dirty="0" smtClean="0"/>
              <a:t>__</a:t>
            </a:r>
            <a:r>
              <a:rPr lang="es-ES" sz="1200" dirty="0" smtClean="0"/>
              <a:t>___________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DOMICILIO:	______________________________</a:t>
            </a:r>
            <a:r>
              <a:rPr lang="es-ES" sz="1200" u="sng" dirty="0" smtClean="0"/>
              <a:t>__</a:t>
            </a:r>
            <a:r>
              <a:rPr lang="es-ES" sz="1200" dirty="0" smtClean="0"/>
              <a:t>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TELEFONO:	______________________________</a:t>
            </a:r>
            <a:r>
              <a:rPr lang="es-ES" sz="1200" u="sng" dirty="0" smtClean="0"/>
              <a:t>____________________________________</a:t>
            </a:r>
            <a:endParaRPr lang="es-ES" sz="1200" dirty="0" smtClean="0"/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E-MAIL:	______________________________</a:t>
            </a:r>
            <a:r>
              <a:rPr lang="es-ES" sz="1200" u="sng" dirty="0" smtClean="0"/>
              <a:t>____</a:t>
            </a:r>
            <a:r>
              <a:rPr lang="es-ES" sz="1200" dirty="0" smtClean="0"/>
              <a:t>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NOMBRE DEL PADRE/TUTOR:	__________________</a:t>
            </a:r>
            <a:r>
              <a:rPr lang="es-ES" sz="1200" u="sng" dirty="0" smtClean="0"/>
              <a:t>___</a:t>
            </a:r>
            <a:r>
              <a:rPr lang="es-ES" sz="1200" dirty="0" smtClean="0"/>
              <a:t>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EN CASO DE EMERGENCIA COMUNICARSE CON:	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1.- ____________________</a:t>
            </a:r>
            <a:r>
              <a:rPr lang="es-ES" sz="1200" u="sng" dirty="0" smtClean="0"/>
              <a:t>___</a:t>
            </a:r>
            <a:r>
              <a:rPr lang="es-ES" sz="1200" dirty="0" smtClean="0"/>
              <a:t>____________________    AL TEL. :__________</a:t>
            </a:r>
            <a:r>
              <a:rPr lang="es-ES" sz="1200" u="sng" dirty="0" smtClean="0"/>
              <a:t>___</a:t>
            </a:r>
            <a:r>
              <a:rPr lang="es-ES" sz="1200" dirty="0" smtClean="0"/>
              <a:t>___________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2.- ____________________</a:t>
            </a:r>
            <a:r>
              <a:rPr lang="es-ES" sz="1200" u="sng" dirty="0" smtClean="0"/>
              <a:t>___</a:t>
            </a:r>
            <a:r>
              <a:rPr lang="es-ES" sz="1200" dirty="0" smtClean="0"/>
              <a:t>____________________    AL TEL. :__________</a:t>
            </a:r>
            <a:r>
              <a:rPr lang="es-ES" sz="1200" u="sng" dirty="0" smtClean="0"/>
              <a:t>___</a:t>
            </a:r>
            <a:r>
              <a:rPr lang="es-ES" sz="1200" dirty="0" smtClean="0"/>
              <a:t>___________</a:t>
            </a:r>
          </a:p>
          <a:p>
            <a:pPr algn="just">
              <a:lnSpc>
                <a:spcPct val="150000"/>
              </a:lnSpc>
            </a:pPr>
            <a:endParaRPr lang="es-ES" sz="1200" dirty="0"/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¿CÓMO SE ENTERÓ DEL TALLER? </a:t>
            </a:r>
          </a:p>
          <a:p>
            <a:pPr algn="ctr">
              <a:lnSpc>
                <a:spcPct val="150000"/>
              </a:lnSpc>
            </a:pPr>
            <a:r>
              <a:rPr lang="es-ES" sz="1200" dirty="0" smtClean="0"/>
              <a:t>______________________________________</a:t>
            </a:r>
            <a:r>
              <a:rPr lang="es-ES" sz="1200" u="sng" dirty="0" smtClean="0"/>
              <a:t>___</a:t>
            </a:r>
            <a:r>
              <a:rPr lang="es-ES" sz="1200" dirty="0" smtClean="0"/>
              <a:t>_____________________________________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TE INSCRIBISTE A OTRA (S) DISCIPLINA (S):   		SI (  )                          NO (  )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CUALES? ______________________________________________________________________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s-ES" sz="1200" dirty="0" smtClean="0"/>
              <a:t>______________________________________________________________________________.</a:t>
            </a:r>
            <a:endParaRPr lang="es-ES" sz="1200" dirty="0"/>
          </a:p>
          <a:p>
            <a:pPr algn="ctr">
              <a:lnSpc>
                <a:spcPct val="150000"/>
              </a:lnSpc>
            </a:pPr>
            <a:endParaRPr lang="es-ES" sz="1200" u="sng" dirty="0" smtClean="0"/>
          </a:p>
          <a:p>
            <a:pPr algn="ctr">
              <a:lnSpc>
                <a:spcPct val="150000"/>
              </a:lnSpc>
            </a:pPr>
            <a:r>
              <a:rPr lang="es-ES" sz="1200" u="sng" dirty="0" smtClean="0"/>
              <a:t>_________________     ______________________</a:t>
            </a:r>
          </a:p>
          <a:p>
            <a:pPr algn="ctr">
              <a:lnSpc>
                <a:spcPct val="150000"/>
              </a:lnSpc>
            </a:pPr>
            <a:r>
              <a:rPr lang="es-ES" sz="1200" b="1" dirty="0" smtClean="0"/>
              <a:t>FIRMA DEL ALUMNO, PADRE O TUTOR</a:t>
            </a:r>
            <a:endParaRPr lang="es-MX" sz="12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614550" y="251520"/>
            <a:ext cx="3600400" cy="769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/>
              <a:t>Gobierno del Estado de Chiapas</a:t>
            </a:r>
          </a:p>
          <a:p>
            <a:pPr algn="ctr"/>
            <a:r>
              <a:rPr lang="es-MX" sz="1100" dirty="0" smtClean="0"/>
              <a:t>Consejo Estatal para las Culturas y las Artes de Chiapas</a:t>
            </a:r>
          </a:p>
          <a:p>
            <a:pPr algn="ctr"/>
            <a:r>
              <a:rPr lang="es-MX" sz="1100" dirty="0" smtClean="0"/>
              <a:t>Coordinación </a:t>
            </a:r>
            <a:r>
              <a:rPr lang="es-MX" sz="1100" dirty="0" smtClean="0"/>
              <a:t>de Enseñanza y Fomento Artístico</a:t>
            </a:r>
            <a:endParaRPr lang="es-MX" sz="1100" dirty="0" smtClean="0"/>
          </a:p>
          <a:p>
            <a:pPr algn="ctr"/>
            <a:r>
              <a:rPr lang="es-MX" sz="1100" dirty="0" smtClean="0"/>
              <a:t>Centro  Cultural de Chiapas Jaime Sabines</a:t>
            </a:r>
            <a:endParaRPr lang="es-MX" sz="1100" dirty="0"/>
          </a:p>
        </p:txBody>
      </p:sp>
      <p:pic>
        <p:nvPicPr>
          <p:cNvPr id="1026" name="1 Imagen" descr="CONECULTA_2012-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50" y="357158"/>
            <a:ext cx="1292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2 Imagen" descr="Chiapas_gob2012-20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8" y="285720"/>
            <a:ext cx="8382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43</Words>
  <Application>Microsoft Macintosh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Dylcia</dc:creator>
  <cp:lastModifiedBy>Rocio Portilla</cp:lastModifiedBy>
  <cp:revision>23</cp:revision>
  <dcterms:created xsi:type="dcterms:W3CDTF">2014-07-07T19:29:07Z</dcterms:created>
  <dcterms:modified xsi:type="dcterms:W3CDTF">2014-08-20T15:17:43Z</dcterms:modified>
</cp:coreProperties>
</file>