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2475" cy="93694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50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106C1793-E18C-4451-BAE4-10304E5D26B8}" type="datetimeFigureOut">
              <a:rPr lang="es-MX" smtClean="0"/>
              <a:pPr/>
              <a:t>20/08/2014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33613" y="703263"/>
            <a:ext cx="2635250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70D04C04-DDAA-4F1B-A687-79FFA8330DB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40D4-141B-49E9-87E2-CD8529871C8E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B53E-5AA3-4273-8D47-94F698825A80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9CA-7224-4B98-8B8F-BE9F30557519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DBC1-C3E4-4396-BF97-7C75F974EB05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5855-18DB-4FF7-AA62-C85D1247A848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FA31-71DD-4C6B-861A-7CB1C3A3DA64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0254-13C3-4510-B798-47EDC7BB7112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DBDE-1329-4402-941B-62458E7A1C45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C41-F6DB-46B7-83CD-E74A43ED8E08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9189-E760-47F9-A93A-D388EE9732FE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D618-A7B8-4BA2-9A48-9196797CD2BF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9A98A-02CA-4B07-A5B0-AECA021B00F9}" type="datetime1">
              <a:rPr lang="es-MX" smtClean="0"/>
              <a:pPr/>
              <a:t>20/08/2014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E5AF-F812-4938-B9BC-4CB1F172C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conecultachiapas.gob.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tel2014.png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457201" y="2305223"/>
            <a:ext cx="3200400" cy="517711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04664" y="2047949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CCCJS-DPC-CT-CC-F02-2014</a:t>
            </a:r>
          </a:p>
          <a:p>
            <a:pPr algn="r"/>
            <a:endParaRPr lang="en-US" sz="1200" dirty="0" smtClean="0"/>
          </a:p>
          <a:p>
            <a:pPr algn="r"/>
            <a:r>
              <a:rPr lang="en-US" sz="1200" dirty="0" smtClean="0"/>
              <a:t>Tuxtla  Gutiérrez, Chiapas; a                        del </a:t>
            </a:r>
            <a:r>
              <a:rPr lang="en-US" sz="1200" dirty="0" err="1" smtClean="0"/>
              <a:t>año</a:t>
            </a:r>
            <a:r>
              <a:rPr lang="en-US" sz="1200" dirty="0" smtClean="0"/>
              <a:t> 2014</a:t>
            </a:r>
          </a:p>
          <a:p>
            <a:pPr algn="r"/>
            <a:endParaRPr lang="en-US" sz="1000" dirty="0" smtClean="0"/>
          </a:p>
          <a:p>
            <a:pPr algn="ctr"/>
            <a:endParaRPr lang="en-US" sz="1000" dirty="0"/>
          </a:p>
          <a:p>
            <a:pPr algn="ctr"/>
            <a:r>
              <a:rPr lang="en-US" sz="1600" b="1" dirty="0" smtClean="0"/>
              <a:t>CARTA COMPROMISO</a:t>
            </a:r>
          </a:p>
          <a:p>
            <a:pPr algn="ctr"/>
            <a:endParaRPr lang="en-US" sz="1200" dirty="0"/>
          </a:p>
          <a:p>
            <a:pPr algn="just"/>
            <a:r>
              <a:rPr lang="es-ES" sz="1200" b="1" dirty="0" smtClean="0"/>
              <a:t>Yo</a:t>
            </a:r>
            <a:r>
              <a:rPr lang="es-ES" sz="1200" dirty="0" smtClean="0"/>
              <a:t>                                                                                                       ,me </a:t>
            </a:r>
            <a:r>
              <a:rPr lang="es-ES" sz="1200" dirty="0"/>
              <a:t>comprometo a asistir puntualmente a las clases del taller o talleres a los que estoy inscrito, a cuidar las instalaciones, a respetar a los maestros y compañeros de clase, así como a participar en el evento de fin de curso; aceptando que la falta a cualquiera de estos compromisos será motive de baja definitiva.</a:t>
            </a:r>
            <a:endParaRPr lang="es-MX" sz="1200" dirty="0"/>
          </a:p>
          <a:p>
            <a:pPr algn="just"/>
            <a:r>
              <a:rPr lang="es-ES" sz="1200" dirty="0"/>
              <a:t> </a:t>
            </a:r>
            <a:endParaRPr lang="es-MX" sz="1200" dirty="0"/>
          </a:p>
          <a:p>
            <a:pPr algn="just"/>
            <a:r>
              <a:rPr lang="es-ES" sz="1200" dirty="0"/>
              <a:t>De la misma forma reconozco que NO existe compromiso ni responsabilidad en los instructores y el personal de este Centro Cultural fuera del horario establecido en los talleres a los que estoy inscrito, por lo que el cuidado de los niños y jóvenes, está en manos de los padres o tutores</a:t>
            </a:r>
            <a:r>
              <a:rPr lang="es-ES" sz="1200" dirty="0" smtClean="0"/>
              <a:t>.</a:t>
            </a:r>
          </a:p>
          <a:p>
            <a:pPr algn="just"/>
            <a:endParaRPr lang="es-ES" sz="1200" dirty="0"/>
          </a:p>
          <a:p>
            <a:pPr algn="ctr"/>
            <a:endParaRPr lang="es-ES" sz="1200" dirty="0" smtClean="0"/>
          </a:p>
          <a:p>
            <a:pPr algn="ctr"/>
            <a:endParaRPr lang="es-ES" sz="1200" dirty="0" smtClean="0"/>
          </a:p>
          <a:p>
            <a:pPr algn="ctr"/>
            <a:r>
              <a:rPr lang="es-ES" sz="1200" b="1" dirty="0" smtClean="0"/>
              <a:t>Firma del padre o tutor</a:t>
            </a:r>
          </a:p>
          <a:p>
            <a:pPr algn="ctr"/>
            <a:endParaRPr lang="es-ES" sz="1200" dirty="0" smtClean="0"/>
          </a:p>
          <a:p>
            <a:pPr algn="ctr"/>
            <a:endParaRPr lang="es-ES" sz="1200" dirty="0" smtClean="0"/>
          </a:p>
          <a:p>
            <a:pPr algn="ctr"/>
            <a:endParaRPr lang="es-ES" sz="1200" dirty="0" smtClean="0"/>
          </a:p>
          <a:p>
            <a:pPr algn="ctr"/>
            <a:r>
              <a:rPr lang="es-ES" sz="1200" b="1" dirty="0" smtClean="0"/>
              <a:t>Firma del alumno</a:t>
            </a:r>
            <a:endParaRPr lang="es-MX" sz="1200" b="1" dirty="0"/>
          </a:p>
          <a:p>
            <a:pPr algn="just"/>
            <a:endParaRPr lang="es-MX" sz="1200" dirty="0"/>
          </a:p>
        </p:txBody>
      </p:sp>
      <p:pic>
        <p:nvPicPr>
          <p:cNvPr id="2" name="Imagen 4" descr="C:\Users\EBER\Downloads\hoja membretada_color_01.jpg"/>
          <p:cNvPicPr>
            <a:picLocks noChangeAspect="1" noChangeArrowheads="1"/>
          </p:cNvPicPr>
          <p:nvPr/>
        </p:nvPicPr>
        <p:blipFill>
          <a:blip r:embed="rId3" cstate="print"/>
          <a:srcRect l="7185" t="3706" r="3194" b="89038"/>
          <a:stretch>
            <a:fillRect/>
          </a:stretch>
        </p:blipFill>
        <p:spPr bwMode="auto">
          <a:xfrm>
            <a:off x="404664" y="179512"/>
            <a:ext cx="6048682" cy="6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293143" y="25152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Gobierno del Estado de Chiapas</a:t>
            </a:r>
          </a:p>
          <a:p>
            <a:pPr algn="ctr"/>
            <a:r>
              <a:rPr lang="es-MX" sz="1100" dirty="0" smtClean="0"/>
              <a:t>Consejo Estatal para las Culturas y las Artes de Chiapas</a:t>
            </a:r>
          </a:p>
          <a:p>
            <a:pPr algn="ctr"/>
            <a:r>
              <a:rPr lang="es-MX" sz="1100" dirty="0" smtClean="0"/>
              <a:t>Coordinación de Enseñanza y Fomento Artístico</a:t>
            </a:r>
          </a:p>
          <a:p>
            <a:pPr algn="ctr"/>
            <a:r>
              <a:rPr lang="es-MX" sz="1100" dirty="0" smtClean="0"/>
              <a:t>Centro </a:t>
            </a:r>
            <a:r>
              <a:rPr lang="es-MX" sz="1100" dirty="0" smtClean="0"/>
              <a:t>Cultural de Chiapas Jaime Sabines</a:t>
            </a:r>
            <a:endParaRPr lang="es-MX" sz="1100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04" y="7786710"/>
            <a:ext cx="6072230" cy="1175257"/>
          </a:xfrm>
        </p:spPr>
        <p:txBody>
          <a:bodyPr/>
          <a:lstStyle/>
          <a:p>
            <a:pPr algn="l"/>
            <a:r>
              <a:rPr lang="es-MX" sz="1000" i="1" dirty="0" smtClean="0"/>
              <a:t>12ª. Oriente Norte  No. 2 Col. Centro,  29000 </a:t>
            </a:r>
            <a:endParaRPr lang="es-MX" sz="1000" dirty="0" smtClean="0"/>
          </a:p>
          <a:p>
            <a:pPr algn="l"/>
            <a:r>
              <a:rPr lang="es-MX" sz="1000" i="1" dirty="0" smtClean="0"/>
              <a:t>Parque Jardín del Arte</a:t>
            </a:r>
            <a:endParaRPr lang="es-MX" sz="1000" dirty="0" smtClean="0"/>
          </a:p>
          <a:p>
            <a:pPr algn="l"/>
            <a:r>
              <a:rPr lang="es-MX" sz="1000" i="1" dirty="0" smtClean="0"/>
              <a:t>Tuxtla Gutiérrez, Chiapas</a:t>
            </a:r>
            <a:endParaRPr lang="es-MX" sz="1000" dirty="0" smtClean="0"/>
          </a:p>
          <a:p>
            <a:pPr algn="l"/>
            <a:r>
              <a:rPr lang="es-ES_tradnl" sz="1000" i="1" dirty="0" smtClean="0"/>
              <a:t>Tel. 01 961 61 14037,     Web: </a:t>
            </a:r>
            <a:r>
              <a:rPr lang="es-ES_tradnl" sz="1000" i="1" dirty="0" smtClean="0">
                <a:hlinkClick r:id="rId4"/>
              </a:rPr>
              <a:t>www.conecultachiapas.gob.mx</a:t>
            </a:r>
            <a:endParaRPr lang="es-MX" sz="1000" dirty="0" smtClean="0"/>
          </a:p>
          <a:p>
            <a:pPr algn="l"/>
            <a:r>
              <a:rPr lang="es-MX" sz="1000" i="1" dirty="0" smtClean="0"/>
              <a:t>Correo: jaimesabines@conecultachiapas.gob.mx</a:t>
            </a:r>
          </a:p>
          <a:p>
            <a:endParaRPr lang="es-MX" dirty="0"/>
          </a:p>
        </p:txBody>
      </p:sp>
      <p:pic>
        <p:nvPicPr>
          <p:cNvPr id="2057" name="3 Imagen" descr="chiapas-nosu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8" y="7929586"/>
            <a:ext cx="10287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1 Imagen" descr="CONECULTA_2012-2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8" y="285720"/>
            <a:ext cx="150653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artel2014l.png"/>
          <p:cNvPicPr>
            <a:picLocks noChangeAspect="1"/>
          </p:cNvPicPr>
          <p:nvPr/>
        </p:nvPicPr>
        <p:blipFill>
          <a:blip r:embed="rId7">
            <a:alphaModFix amt="38000"/>
          </a:blip>
          <a:stretch>
            <a:fillRect/>
          </a:stretch>
        </p:blipFill>
        <p:spPr>
          <a:xfrm>
            <a:off x="3962400" y="1219200"/>
            <a:ext cx="2554013" cy="987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134</Words>
  <Application>Microsoft Macintosh PowerPoint</Application>
  <PresentationFormat>Presentación en pantalla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Dylcia</dc:creator>
  <cp:lastModifiedBy>Rocio Portilla</cp:lastModifiedBy>
  <cp:revision>12</cp:revision>
  <dcterms:created xsi:type="dcterms:W3CDTF">2014-07-07T19:28:00Z</dcterms:created>
  <dcterms:modified xsi:type="dcterms:W3CDTF">2014-08-20T15:16:24Z</dcterms:modified>
</cp:coreProperties>
</file>